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3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FD1A9-595D-47D2-9609-6DEA00A351C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3F974-2975-45B9-8FC9-BBE2E3FED6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turism.irnd.ru/page492.html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turism.irnd.ru/users/bmv170151/view/560452/?page=0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hyperlink" Target="http://www.turism.irnd.ru/users/bmv170151/view/560483/?page=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turism.irnd.ru/users/bmv170151/view/560484/?page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hyperlink" Target="http://www.turism.irnd.ru/users/bmv170151/view/560454/?page=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turism.irnd.ru/users/bmv170151/view/560456/?page=0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hyperlink" Target="http://www.turism.irnd.ru/users/bmv170151/view/560468/?page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turism.irnd.ru/users/bmv170151/view/560469/?page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jpeg"/><Relationship Id="rId4" Type="http://schemas.openxmlformats.org/officeDocument/2006/relationships/hyperlink" Target="http://www.turism.irnd.ru/users/bmv170151/view/560474/?page=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turism.irnd.ru/users/bmv170151/view/560476/?page=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hyperlink" Target="http://www.turism.irnd.ru/users/bmv170151/view/560479/?page=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turism.irnd.ru/users/bmv170151/view/560447/?page=0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brostov.ru/blagoveschenie/1435932281_iohodworrco1/" TargetMode="External"/><Relationship Id="rId2" Type="http://schemas.openxmlformats.org/officeDocument/2006/relationships/hyperlink" Target="http://cbrostov.ru/blagochinnyj/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blagorostov.ru/uploads/posts/2015-07/1435932199_2687_5475029.jpg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blagorostov.ru/uploads/posts/2015-07/1435932225_oktyabr-2014.-osvyaschenie-i-ustanovka-krestov5.jpg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314722"/>
          </a:xfrm>
        </p:spPr>
        <p:txBody>
          <a:bodyPr/>
          <a:lstStyle/>
          <a:p>
            <a:pPr algn="r"/>
            <a:r>
              <a:rPr lang="ru-RU" sz="2800" dirty="0" smtClean="0">
                <a:cs typeface="Arabic Typesetting" pitchFamily="66" charset="-78"/>
              </a:rPr>
              <a:t>Год </a:t>
            </a:r>
            <a:r>
              <a:rPr lang="ru-RU" sz="2800" dirty="0">
                <a:cs typeface="Arabic Typesetting" pitchFamily="66" charset="-78"/>
              </a:rPr>
              <a:t>Г</a:t>
            </a:r>
            <a:r>
              <a:rPr lang="ru-RU" sz="2800" dirty="0" smtClean="0">
                <a:cs typeface="Arabic Typesetting" pitchFamily="66" charset="-78"/>
              </a:rPr>
              <a:t>реции в России – 2016</a:t>
            </a:r>
            <a:br>
              <a:rPr lang="ru-RU" sz="2800" dirty="0" smtClean="0">
                <a:cs typeface="Arabic Typesetting" pitchFamily="66" charset="-78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>
                <a:solidFill>
                  <a:srgbClr val="0070C0"/>
                </a:solidFill>
              </a:rPr>
              <a:t>Г</a:t>
            </a:r>
            <a:r>
              <a:rPr lang="ru-RU" sz="3600" b="1" dirty="0" smtClean="0">
                <a:solidFill>
                  <a:srgbClr val="0070C0"/>
                </a:solidFill>
              </a:rPr>
              <a:t>реческие места в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Ростове- на -Дону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857628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Заочная экскурсия 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МБОУ АСОШ №2 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Экскурсовод </a:t>
            </a:r>
            <a:r>
              <a:rPr lang="ru-RU" sz="2400" b="1" i="1" dirty="0" err="1" smtClean="0">
                <a:solidFill>
                  <a:schemeClr val="tx1"/>
                </a:solidFill>
              </a:rPr>
              <a:t>Волохова</a:t>
            </a:r>
            <a:r>
              <a:rPr lang="ru-RU" sz="2400" b="1" i="1" dirty="0" smtClean="0">
                <a:solidFill>
                  <a:schemeClr val="tx1"/>
                </a:solidFill>
              </a:rPr>
              <a:t> Дарья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Руководитель Поспелова</a:t>
            </a:r>
          </a:p>
          <a:p>
            <a:pPr algn="l"/>
            <a:r>
              <a:rPr lang="ru-RU" sz="2400" b="1" i="1" dirty="0" smtClean="0">
                <a:solidFill>
                  <a:schemeClr val="tx1"/>
                </a:solidFill>
              </a:rPr>
              <a:t> Валентина Викторовна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11266" name="Picture 2" descr="C:\Users\Геннадий\YandexDisk\Мои Яндекс.Картинки\hra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643314"/>
            <a:ext cx="2933700" cy="2667010"/>
          </a:xfrm>
          <a:prstGeom prst="rect">
            <a:avLst/>
          </a:prstGeom>
          <a:noFill/>
        </p:spPr>
      </p:pic>
      <p:pic>
        <p:nvPicPr>
          <p:cNvPr id="11267" name="Picture 3" descr="C:\Users\Геннадий\YandexDisk\Мои Яндекс.Картинки\blagove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42"/>
            <a:ext cx="3714775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Геннадий\Desktop\ГРЕЦИЯ В РОСТОВЕ\Благовещ. греч. храм\SAM_12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7325"/>
            <a:ext cx="4038600" cy="3130567"/>
          </a:xfrm>
          <a:prstGeom prst="rect">
            <a:avLst/>
          </a:prstGeom>
          <a:noFill/>
        </p:spPr>
      </p:pic>
      <p:pic>
        <p:nvPicPr>
          <p:cNvPr id="9220" name="Picture 4" descr="C:\Users\Геннадий\Desktop\ГРЕЦИЯ В РОСТОВЕ\Благовещ. греч. храм\SAM_12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071677"/>
            <a:ext cx="4357717" cy="3929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Геннадий\Desktop\ГРЕЦИЯ В РОСТОВЕ\Благовещ. греч. храм\SAM_12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285992"/>
            <a:ext cx="4284693" cy="3714776"/>
          </a:xfrm>
          <a:prstGeom prst="rect">
            <a:avLst/>
          </a:prstGeom>
          <a:noFill/>
        </p:spPr>
      </p:pic>
      <p:pic>
        <p:nvPicPr>
          <p:cNvPr id="6147" name="Picture 3" descr="C:\Users\Геннадий\Desktop\ГРЕЦИЯ В РОСТОВЕ\Благовещ. греч. храм\SAM_12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14554"/>
            <a:ext cx="421166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Геннадий\Desktop\ГРЕЦИЯ В РОСТОВЕ\Благовещ. греч. храм\SAM_121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3013770"/>
            <a:ext cx="4041775" cy="3129874"/>
          </a:xfrm>
          <a:prstGeom prst="rect">
            <a:avLst/>
          </a:prstGeom>
          <a:noFill/>
        </p:spPr>
      </p:pic>
      <p:pic>
        <p:nvPicPr>
          <p:cNvPr id="7171" name="Picture 3" descr="C:\Users\Геннадий\Desktop\ГРЕЦИЯ В РОСТОВЕ\Благовещ. греч. храм\SAM_12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14216"/>
            <a:ext cx="4040188" cy="3129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Геннадий\Desktop\ГРЕЦИЯ В РОСТОВЕ\Благовещ. греч. храм\SAM_122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500174"/>
            <a:ext cx="2857185" cy="5079439"/>
          </a:xfrm>
          <a:prstGeom prst="rect">
            <a:avLst/>
          </a:prstGeom>
          <a:noFill/>
        </p:spPr>
      </p:pic>
      <p:pic>
        <p:nvPicPr>
          <p:cNvPr id="8195" name="Picture 3" descr="C:\Users\Геннадий\Desktop\ГРЕЦИЯ В РОСТОВЕ\Благовещ. греч. храм\SAM_12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2071678"/>
            <a:ext cx="4674421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на примере </a:t>
            </a:r>
            <a:r>
              <a:rPr lang="ru-RU" sz="2700" dirty="0" err="1" smtClean="0"/>
              <a:t>Танаиса</a:t>
            </a:r>
            <a:r>
              <a:rPr lang="ru-RU" sz="2700" dirty="0" smtClean="0"/>
              <a:t> прослеживается</a:t>
            </a:r>
            <a:br>
              <a:rPr lang="ru-RU" sz="2700" dirty="0" smtClean="0"/>
            </a:br>
            <a:r>
              <a:rPr lang="ru-RU" sz="2700" dirty="0" smtClean="0"/>
              <a:t> история низовий </a:t>
            </a:r>
            <a:r>
              <a:rPr lang="ru-RU" sz="2700" u="sng" dirty="0" smtClean="0">
                <a:hlinkClick r:id="rId2"/>
              </a:rPr>
              <a:t>Дона</a:t>
            </a: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smtClean="0"/>
              <a:t>от античности до Средних веков. 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28803"/>
            <a:ext cx="4040188" cy="4286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Вход в музей-заповедник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928802"/>
            <a:ext cx="4041775" cy="1214446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По имени реки город получил своё название.</a:t>
            </a:r>
          </a:p>
          <a:p>
            <a:endParaRPr lang="ru-RU" dirty="0"/>
          </a:p>
        </p:txBody>
      </p:sp>
      <p:pic>
        <p:nvPicPr>
          <p:cNvPr id="7" name="Содержимое 6" descr="http://img-fotki.yandex.ru/get/9107/94410046.46/0_88d42_ed6e6d86_L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643183"/>
            <a:ext cx="404018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9091/94410046.46/0_88d41_403e6d37_L.jpg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5025" y="2675271"/>
            <a:ext cx="4041775" cy="2950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Музей-заповедник Танаис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4040188" cy="1214445"/>
          </a:xfrm>
        </p:spPr>
        <p:txBody>
          <a:bodyPr>
            <a:normAutofit/>
          </a:bodyPr>
          <a:lstStyle/>
          <a:p>
            <a:r>
              <a:rPr lang="ru-RU" dirty="0" smtClean="0"/>
              <a:t>половецкое святилище, глинобитная хижина с соломенной крыше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71612"/>
            <a:ext cx="4041775" cy="1214445"/>
          </a:xfrm>
        </p:spPr>
        <p:txBody>
          <a:bodyPr>
            <a:normAutofit fontScale="55000" lnSpcReduction="20000"/>
          </a:bodyPr>
          <a:lstStyle/>
          <a:p>
            <a:r>
              <a:rPr lang="ru-RU" sz="3800" dirty="0" smtClean="0"/>
              <a:t>многочисленные каменные статуи идолов, макеты  стены и башен крепости Танаис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7" name="Содержимое 6" descr="http://img-fotki.yandex.ru/get/6717/94410046.46/0_88d43_82c7162a_L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805136"/>
            <a:ext cx="4040188" cy="319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6704/94410046.47/0_88d61_9e5c00b4_L.jpg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5025" y="2873318"/>
            <a:ext cx="4041775" cy="312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Музей-заповедник Танаис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4040188" cy="142876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здании музея собраны  различные предметы труда и быта.  Это многочисленные кувшины и амфоры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108069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многочисленные каменные статуи идолов, макеты  стены и башен крепости Танаис. </a:t>
            </a:r>
            <a:endParaRPr lang="ru-RU" dirty="0"/>
          </a:p>
        </p:txBody>
      </p:sp>
      <p:pic>
        <p:nvPicPr>
          <p:cNvPr id="7" name="Содержимое 6" descr="http://img-fotki.yandex.ru/get/9353/94410046.47/0_88d63_8dda2dd6_L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728372"/>
            <a:ext cx="4040188" cy="334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9304/94410046.46/0_88d45_fcf995d6_L.jpg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5025" y="2714620"/>
            <a:ext cx="404177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Стенды с домашней утварью и жертвенник в музее </a:t>
            </a:r>
            <a:r>
              <a:rPr lang="ru-RU" sz="3600" i="1" dirty="0" err="1" smtClean="0"/>
              <a:t>Танаиса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img-fotki.yandex.ru/get/9257/94410046.46/0_88d47_9168a31c_L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5992"/>
            <a:ext cx="4040188" cy="325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6717/94410046.47/0_88d53_ffc2c0cc_L.jpg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5025" y="2285992"/>
            <a:ext cx="4041775" cy="321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зале музея Танаис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85926"/>
            <a:ext cx="4040188" cy="1071570"/>
          </a:xfrm>
        </p:spPr>
        <p:txBody>
          <a:bodyPr>
            <a:normAutofit/>
          </a:bodyPr>
          <a:lstStyle/>
          <a:p>
            <a:r>
              <a:rPr lang="ru-RU" i="1" dirty="0" smtClean="0"/>
              <a:t>Греческий бот с амфорами и катапульта для стрел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43050"/>
            <a:ext cx="4041775" cy="1071569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 smtClean="0"/>
              <a:t>        Рядом с усадьбой музея находится археологическая зона раскопок</a:t>
            </a:r>
            <a:endParaRPr lang="ru-RU" dirty="0"/>
          </a:p>
        </p:txBody>
      </p:sp>
      <p:pic>
        <p:nvPicPr>
          <p:cNvPr id="7" name="Содержимое 6" descr="http://img-fotki.yandex.ru/get/9252/94410046.47/0_88d4a_9cd0685f_L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17256"/>
            <a:ext cx="4040188" cy="35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9115/94410046.47/0_88d4c_d2a62482_L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2804608"/>
            <a:ext cx="4041775" cy="355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286016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/>
              <a:t>Здесь можно увидеть фрагменты крепостной стены, площадей и улиц древнего города,  хозяйственных построек с погребами для хранения продуктов.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img-fotki.yandex.ru/get/6708/94410046.47/0_88d54_99258537_L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752614"/>
            <a:ext cx="4040188" cy="360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9515/94410046.47/0_88d59_f7163afc_L.jpg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5025" y="2804608"/>
            <a:ext cx="4041775" cy="355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Восстановленный Благовещенский греческий храм в городе Ростове- на- Дону  </a:t>
            </a:r>
            <a:br>
              <a:rPr lang="ru-RU" sz="2800" b="1" dirty="0" smtClean="0"/>
            </a:br>
            <a:r>
              <a:rPr lang="ru-RU" sz="2800" b="1" dirty="0" smtClean="0"/>
              <a:t>центр города</a:t>
            </a:r>
            <a:endParaRPr lang="ru-RU" sz="2800" b="1" dirty="0"/>
          </a:p>
        </p:txBody>
      </p:sp>
      <p:pic>
        <p:nvPicPr>
          <p:cNvPr id="10242" name="Picture 2" descr="C:\Users\Геннадий\YandexDisk\Мои Яндекс.Картинки\rostov-del-don-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4216" y="1600200"/>
            <a:ext cx="681556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417530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Археологическая зона - останки </a:t>
            </a:r>
            <a:br>
              <a:rPr lang="ru-RU" sz="3200" i="1" dirty="0" smtClean="0"/>
            </a:br>
            <a:r>
              <a:rPr lang="ru-RU" sz="3200" i="1" dirty="0" smtClean="0"/>
              <a:t>древнего города</a:t>
            </a:r>
            <a:r>
              <a:rPr lang="ru-RU" sz="3200" dirty="0" smtClean="0"/>
              <a:t>        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img-fotki.yandex.ru/get/9347/94410046.47/0_88d5b_d501d100_L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805136"/>
            <a:ext cx="4040188" cy="348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g-fotki.yandex.ru/get/6722/94410046.47/0_88d5e_92034153_L.jpg">
            <a:hlinkClick r:id="rId4"/>
          </p:cNvPr>
          <p:cNvPicPr>
            <a:picLocks noGrp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645025" y="2804608"/>
            <a:ext cx="4041775" cy="348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sz="3600" i="1" dirty="0" smtClean="0"/>
              <a:t>Царский курган по дороге к </a:t>
            </a:r>
            <a:r>
              <a:rPr lang="ru-RU" sz="3600" i="1" dirty="0" err="1" smtClean="0"/>
              <a:t>Танаису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g-fotki.yandex.ru/get/9065/94410046.46/0_88d3e_42057f73_L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97000" y="1831181"/>
            <a:ext cx="6350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По мощности своей энергетики Танаис является древним и активным Местом духовной Силы. </a:t>
            </a:r>
            <a:br>
              <a:rPr lang="ru-RU" sz="2200" dirty="0" smtClean="0"/>
            </a:br>
            <a:r>
              <a:rPr lang="ru-RU" sz="2200" dirty="0" smtClean="0"/>
              <a:t>По системе Владык Кармы Мощность его +30, то есть максимум для поверхности Земли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Содержимое 3" descr="http://new.cosmoenergy.ru/content/photo/image.php?image=tanais_2015/%D2%E0%ED%E0%E8%F1.+%C2+%F0%E0%F1%EA%EE%EF%EA%E0%F5+%E3%EE%F0%EE%E4%E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2000240"/>
            <a:ext cx="603461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err="1" smtClean="0"/>
              <a:t>Алфераки</a:t>
            </a:r>
            <a:r>
              <a:rPr lang="ru-RU" sz="2700" dirty="0" smtClean="0"/>
              <a:t> закончили постройку своего особняка в 1848 году и прожили в нём в общей сложности около 30 лет. </a:t>
            </a:r>
            <a:endParaRPr lang="ru-RU" sz="2700" dirty="0"/>
          </a:p>
        </p:txBody>
      </p:sp>
      <p:pic>
        <p:nvPicPr>
          <p:cNvPr id="4" name="Содержимое 3" descr="http://www.voopiik-don.ru/main/images/stories/histdoninmon/alferaki/alfnow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71530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7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00042"/>
            <a:ext cx="4040188" cy="164307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Выстроенный особняк, и по внутренней и по внешней отделке действительно представлял собой настоящий дворец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0"/>
            <a:ext cx="4041775" cy="1603395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>Несколько позже к дому был пристроен большой двусветный зал, высотою около 9 метров, украшенный картинами, камином и массивными часами. </a:t>
            </a:r>
            <a:endParaRPr lang="ru-RU" sz="2000" dirty="0"/>
          </a:p>
        </p:txBody>
      </p:sp>
      <p:pic>
        <p:nvPicPr>
          <p:cNvPr id="7" name="Содержимое 6" descr="http://www.voopiik-don.ru/main/images/stories/histdoninmon/alferaki/alfin-holl3.jpg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14554"/>
            <a:ext cx="4214842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www.voopiik-don.ru/main/images/stories/histdoninmon/alferaki/alfnow3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14554"/>
            <a:ext cx="4143404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В большом </a:t>
            </a:r>
            <a:r>
              <a:rPr lang="ru-RU" sz="2400" b="1" i="1" dirty="0" smtClean="0"/>
              <a:t>зале дворца </a:t>
            </a:r>
            <a:r>
              <a:rPr lang="ru-RU" sz="2400" b="1" i="1" dirty="0" err="1" smtClean="0"/>
              <a:t>Алфераки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часто устраивались концерты с участием приезжих знаменитостей. </a:t>
            </a:r>
            <a:endParaRPr lang="ru-RU" sz="2400" b="1" i="1" dirty="0"/>
          </a:p>
        </p:txBody>
      </p:sp>
      <p:pic>
        <p:nvPicPr>
          <p:cNvPr id="4" name="Содержимое 3" descr="http://www.voopiik-don.ru/main/images/stories/histdoninmon/alferaki/alf-commit-c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358245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85728"/>
            <a:ext cx="4040188" cy="164307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 1927 года </a:t>
            </a:r>
            <a:r>
              <a:rPr lang="ru-RU" dirty="0" smtClean="0"/>
              <a:t>здание  </a:t>
            </a:r>
            <a:r>
              <a:rPr lang="ru-RU" dirty="0" smtClean="0"/>
              <a:t>было передано краеведческому музею, основанному ещё в 1898 году. Основателем музея по праву считается Антон Павлович Чехов.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571481"/>
            <a:ext cx="4041775" cy="1428760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/>
              <a:t>1995 – 1996 </a:t>
            </a:r>
            <a:r>
              <a:rPr lang="ru-RU" dirty="0" smtClean="0"/>
              <a:t>годах открыта ныне действующая экспозиция. </a:t>
            </a:r>
            <a:endParaRPr lang="ru-RU" dirty="0"/>
          </a:p>
        </p:txBody>
      </p:sp>
      <p:pic>
        <p:nvPicPr>
          <p:cNvPr id="7" name="Содержимое 6" descr="http://www.voopiik-don.ru/main/images/stories/histdoninmon/alferaki/alf-sov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3929090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www.voopiik-don.ru/main/images/stories/histdoninmon/alferaki/alfnow3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071678"/>
            <a:ext cx="4214842" cy="414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3008313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Благовещенский </a:t>
            </a:r>
            <a:br>
              <a:rPr lang="ru-RU" dirty="0" smtClean="0"/>
            </a:br>
            <a:r>
              <a:rPr lang="ru-RU" dirty="0" smtClean="0"/>
              <a:t>греческий храм </a:t>
            </a:r>
            <a:br>
              <a:rPr lang="ru-RU" dirty="0" smtClean="0"/>
            </a:br>
            <a:r>
              <a:rPr lang="ru-RU" dirty="0" smtClean="0"/>
              <a:t> в стиле неоклассицизма</a:t>
            </a:r>
            <a:br>
              <a:rPr lang="ru-RU" dirty="0" smtClean="0"/>
            </a:br>
            <a:r>
              <a:rPr lang="ru-RU" dirty="0" smtClean="0"/>
              <a:t>в городе Ростове – на –Дону</a:t>
            </a:r>
            <a:br>
              <a:rPr lang="ru-RU" dirty="0" smtClean="0"/>
            </a:br>
            <a:r>
              <a:rPr lang="ru-RU" dirty="0" smtClean="0"/>
              <a:t>заложен в 1907 году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2000" dirty="0" smtClean="0"/>
              <a:t>В 1930-х годах храм был закрыт и приспособлен под детскую техническую станцию.</a:t>
            </a:r>
            <a:endParaRPr lang="ru-RU" sz="2000" b="1" dirty="0" smtClean="0"/>
          </a:p>
          <a:p>
            <a:r>
              <a:rPr lang="ru-RU" sz="2000" dirty="0" smtClean="0"/>
              <a:t>В 1964 году храм был снесён, а на его фундаменте построили Театр кукол (Университетский переулок, 46).</a:t>
            </a:r>
            <a:endParaRPr lang="ru-RU" sz="2000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5" name="Содержимое 4" descr="https://upload.wikimedia.org/wikipedia/commons/thumb/7/7b/Greek_Annunciation_Church._Rostov-on-Don.jpeg/300px-Greek_Annunciation_Church._Rostov-on-Don.jpe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57554" y="785794"/>
            <a:ext cx="542928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Благовещенский </a:t>
            </a:r>
            <a:br>
              <a:rPr lang="ru-RU" dirty="0" smtClean="0"/>
            </a:br>
            <a:r>
              <a:rPr lang="ru-RU" dirty="0" smtClean="0"/>
              <a:t>греческий храм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smtClean="0"/>
              <a:t>Торжественная закладка здания храма </a:t>
            </a:r>
            <a:r>
              <a:rPr lang="ru-RU" sz="2000" dirty="0" smtClean="0"/>
              <a:t>состоялась 22 сентября 2007 года. Начиная с весны 2011 года, строительные работы по возведению храма значительно активизировались. </a:t>
            </a:r>
          </a:p>
          <a:p>
            <a:r>
              <a:rPr lang="ru-RU" sz="2000" b="1" dirty="0" smtClean="0"/>
              <a:t>НАСТОЯТЕЛЬ ХРАМА</a:t>
            </a:r>
          </a:p>
          <a:p>
            <a:r>
              <a:rPr lang="ru-RU" sz="2000" dirty="0" smtClean="0"/>
              <a:t>Благочинный Центрального округа Ростова-на-Дону митрофорный протоиерей </a:t>
            </a:r>
            <a:r>
              <a:rPr lang="ru-RU" sz="2000" dirty="0" smtClean="0">
                <a:hlinkClick r:id="rId2"/>
              </a:rPr>
              <a:t>Геннадий Макаренко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5" name="Содержимое 4" descr="http://cbrostov.ru/files/2014/07/1435932281_iohodworrco1-150x150.jpg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143372" y="500042"/>
            <a:ext cx="442915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Благовещенский </a:t>
            </a:r>
            <a:br>
              <a:rPr lang="ru-RU" dirty="0" smtClean="0"/>
            </a:br>
            <a:r>
              <a:rPr lang="ru-RU" dirty="0" smtClean="0"/>
              <a:t>греческий храм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7 апреля 2011 года </a:t>
            </a:r>
            <a:r>
              <a:rPr lang="ru-RU" sz="2400" dirty="0" smtClean="0"/>
              <a:t>на подворье строящегося </a:t>
            </a:r>
            <a:r>
              <a:rPr lang="ru-RU" sz="2400" b="1" dirty="0" smtClean="0"/>
              <a:t>греческого храма Благовещения Пресвятой Богородицы  </a:t>
            </a:r>
          </a:p>
          <a:p>
            <a:r>
              <a:rPr lang="ru-RU" sz="2400" dirty="0" smtClean="0"/>
              <a:t>состоялось первое богослужение, посвященное  великому православному празднику </a:t>
            </a:r>
            <a:r>
              <a:rPr lang="ru-RU" sz="2400" b="1" dirty="0" smtClean="0"/>
              <a:t>Благовещения.</a:t>
            </a:r>
            <a:endParaRPr lang="ru-RU" sz="2400" b="1" dirty="0"/>
          </a:p>
        </p:txBody>
      </p:sp>
      <p:pic>
        <p:nvPicPr>
          <p:cNvPr id="5" name="Содержимое 4" descr="http://blagorostov.ru/uploads/posts/2015-07/1435932199_2687_5475029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5050" y="571480"/>
            <a:ext cx="535466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Благовещенский </a:t>
            </a:r>
            <a:br>
              <a:rPr lang="ru-RU" dirty="0" smtClean="0"/>
            </a:br>
            <a:r>
              <a:rPr lang="ru-RU" dirty="0" smtClean="0"/>
              <a:t>греческий храм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12 октября  2014 </a:t>
            </a:r>
            <a:r>
              <a:rPr lang="ru-RU" sz="2400" i="1" dirty="0" smtClean="0"/>
              <a:t>произошло знаменательное событие для православных верующих. </a:t>
            </a:r>
          </a:p>
          <a:p>
            <a:r>
              <a:rPr lang="ru-RU" sz="2400" i="1" dirty="0" smtClean="0"/>
              <a:t>На строящийся храм Благовещения Пресвятой Богородицы установили кресты.</a:t>
            </a:r>
            <a:endParaRPr lang="ru-RU" sz="2400" i="1" dirty="0"/>
          </a:p>
        </p:txBody>
      </p:sp>
      <p:pic>
        <p:nvPicPr>
          <p:cNvPr id="5" name="Содержимое 4" descr="http://blagorostov.ru/uploads/posts/2015-07/1435932225_oktyabr-2014.-osvyaschenie-i-ustanovka-krestov5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357298"/>
            <a:ext cx="514353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Благовещенский греческий храм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050" name="Picture 2" descr="C:\Users\Геннадий\Desktop\ГРЕЦИЯ В РОСТОВЕ\Благовещ. греч. храм\SAM_11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14489"/>
            <a:ext cx="4210080" cy="4357718"/>
          </a:xfrm>
          <a:prstGeom prst="rect">
            <a:avLst/>
          </a:prstGeom>
          <a:noFill/>
        </p:spPr>
      </p:pic>
      <p:pic>
        <p:nvPicPr>
          <p:cNvPr id="2051" name="Picture 3" descr="C:\Users\Геннадий\Desktop\ГРЕЦИЯ В РОСТОВЕ\Благовещ. греч. храм\SAM_11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9"/>
            <a:ext cx="428151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Благовещенский греческий храм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074" name="Picture 2" descr="C:\Users\Геннадий\Desktop\ГРЕЦИЯ В РОСТОВЕ\Благовещ. греч. храм\SAM_12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85927"/>
            <a:ext cx="4281518" cy="4286280"/>
          </a:xfrm>
          <a:prstGeom prst="rect">
            <a:avLst/>
          </a:prstGeom>
          <a:noFill/>
        </p:spPr>
      </p:pic>
      <p:pic>
        <p:nvPicPr>
          <p:cNvPr id="3075" name="Picture 3" descr="C:\Users\Геннадий\Desktop\ГРЕЦИЯ В РОСТОВЕ\Благовещ. греч. храм\SAM_12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7"/>
            <a:ext cx="428151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Экскурсия клуба «Поиск» в Благовещенский Храм в городе </a:t>
            </a:r>
            <a:br>
              <a:rPr lang="ru-RU" sz="2400" dirty="0" smtClean="0"/>
            </a:br>
            <a:r>
              <a:rPr lang="ru-RU" sz="2400" dirty="0" smtClean="0"/>
              <a:t>Ростове – на - Дону </a:t>
            </a:r>
            <a:br>
              <a:rPr lang="ru-RU" sz="2400" dirty="0" smtClean="0"/>
            </a:br>
            <a:r>
              <a:rPr lang="ru-RU" sz="2400" dirty="0" smtClean="0"/>
              <a:t>беседа с настоятелем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На экскурсии в храме 9б </a:t>
            </a:r>
          </a:p>
          <a:p>
            <a:pPr algn="r"/>
            <a:r>
              <a:rPr lang="ru-RU" dirty="0" smtClean="0"/>
              <a:t>Февраль   2016 года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В цокольном этаже храма музей греческой культуры</a:t>
            </a:r>
            <a:endParaRPr lang="ru-RU" dirty="0"/>
          </a:p>
        </p:txBody>
      </p:sp>
      <p:pic>
        <p:nvPicPr>
          <p:cNvPr id="5122" name="Picture 2" descr="C:\Users\Геннадий\Desktop\ГРЕЦИЯ В РОСТОВЕ\Благовещ. греч. храм\SAM_122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3013770"/>
            <a:ext cx="4041775" cy="2986998"/>
          </a:xfrm>
          <a:prstGeom prst="rect">
            <a:avLst/>
          </a:prstGeom>
          <a:noFill/>
        </p:spPr>
      </p:pic>
      <p:pic>
        <p:nvPicPr>
          <p:cNvPr id="5123" name="Picture 3" descr="C:\Users\Геннадий\Desktop\ГРЕЦИЯ В РОСТОВЕ\Благовещ. греч. храм\SAM_12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14216"/>
            <a:ext cx="4040188" cy="2986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344</Words>
  <Application>Microsoft Office PowerPoint</Application>
  <PresentationFormat>Экран (4:3)</PresentationFormat>
  <Paragraphs>57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Год Греции в России – 2016  Греческие места в  Ростове- на -Дону</vt:lpstr>
      <vt:lpstr>Восстановленный Благовещенский греческий храм в городе Ростове- на- Дону   центр города</vt:lpstr>
      <vt:lpstr>Благовещенский  греческий храм   в стиле неоклассицизма в городе Ростове – на –Дону заложен в 1907 году</vt:lpstr>
      <vt:lpstr>Благовещенский  греческий храм </vt:lpstr>
      <vt:lpstr>Благовещенский  греческий храм </vt:lpstr>
      <vt:lpstr>Благовещенский  греческий храм </vt:lpstr>
      <vt:lpstr>Благовещенский греческий храм </vt:lpstr>
      <vt:lpstr>Благовещенский греческий храм </vt:lpstr>
      <vt:lpstr>Экскурсия клуба «Поиск» в Благовещенский Храм в городе  Ростове – на - Дону  беседа с настоятелем</vt:lpstr>
      <vt:lpstr>Слайд 10</vt:lpstr>
      <vt:lpstr>Слайд 11</vt:lpstr>
      <vt:lpstr>Слайд 12</vt:lpstr>
      <vt:lpstr>Слайд 13</vt:lpstr>
      <vt:lpstr>на примере Танаиса прослеживается  история низовий Дона  от античности до Средних веков.   </vt:lpstr>
      <vt:lpstr>Музей-заповедник Танаис</vt:lpstr>
      <vt:lpstr>Музей-заповедник Танаис</vt:lpstr>
      <vt:lpstr>Стенды с домашней утварью и жертвенник в музее Танаиса </vt:lpstr>
      <vt:lpstr>В зале музея Танаис</vt:lpstr>
      <vt:lpstr>Здесь можно увидеть фрагменты крепостной стены, площадей и улиц древнего города,  хозяйственных построек с погребами для хранения продуктов.  </vt:lpstr>
      <vt:lpstr>Археологическая зона - останки  древнего города         </vt:lpstr>
      <vt:lpstr> Царский курган по дороге к Танаису </vt:lpstr>
      <vt:lpstr>По мощности своей энергетики Танаис является древним и активным Местом духовной Силы.  По системе Владык Кармы Мощность его +30, то есть максимум для поверхности Земли. </vt:lpstr>
      <vt:lpstr>Алфераки закончили постройку своего особняка в 1848 году и прожили в нём в общей сложности около 30 лет. </vt:lpstr>
      <vt:lpstr>Слайд 24</vt:lpstr>
      <vt:lpstr>В большом зале дворца Алфераки часто устраивались концерты с участием приезжих знаменитостей.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 Греции в России – 2016 Греческие места в Ростове- на -Дону</dc:title>
  <dc:creator>Геннадий</dc:creator>
  <cp:lastModifiedBy>Геннадий</cp:lastModifiedBy>
  <cp:revision>37</cp:revision>
  <dcterms:created xsi:type="dcterms:W3CDTF">2016-02-13T16:38:57Z</dcterms:created>
  <dcterms:modified xsi:type="dcterms:W3CDTF">2016-03-21T17:51:16Z</dcterms:modified>
</cp:coreProperties>
</file>