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57" r:id="rId5"/>
    <p:sldId id="262" r:id="rId6"/>
    <p:sldId id="268" r:id="rId7"/>
    <p:sldId id="266" r:id="rId8"/>
    <p:sldId id="259" r:id="rId9"/>
    <p:sldId id="277" r:id="rId10"/>
    <p:sldId id="273" r:id="rId11"/>
    <p:sldId id="272" r:id="rId12"/>
    <p:sldId id="261" r:id="rId13"/>
    <p:sldId id="258" r:id="rId14"/>
    <p:sldId id="270" r:id="rId15"/>
    <p:sldId id="286" r:id="rId16"/>
    <p:sldId id="265" r:id="rId17"/>
    <p:sldId id="276" r:id="rId18"/>
    <p:sldId id="281" r:id="rId19"/>
    <p:sldId id="283" r:id="rId20"/>
    <p:sldId id="279" r:id="rId21"/>
    <p:sldId id="285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Награждение у Главы - копия\mye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" y="3371655"/>
            <a:ext cx="2304256" cy="348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Награждение у Главы - копия\IMG_32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2979" r="20246"/>
          <a:stretch/>
        </p:blipFill>
        <p:spPr bwMode="auto">
          <a:xfrm>
            <a:off x="5292080" y="1203294"/>
            <a:ext cx="3484607" cy="368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5472608" cy="3757650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Награждения победителей олимпиад Главой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Аксайского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Борзенко В.И.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6192" y="5445224"/>
            <a:ext cx="6400800" cy="98444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27 февраля 2014 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9588" y="5085184"/>
            <a:ext cx="8229600" cy="1143000"/>
          </a:xfrm>
        </p:spPr>
        <p:txBody>
          <a:bodyPr/>
          <a:lstStyle/>
          <a:p>
            <a:r>
              <a:rPr lang="ru-RU" dirty="0" err="1" smtClean="0"/>
              <a:t>Здобникова</a:t>
            </a:r>
            <a:r>
              <a:rPr lang="ru-RU" dirty="0" smtClean="0"/>
              <a:t> Виктория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401001" cy="4272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учитель\Desktop\Награждение у Главы - копия\IMG_3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30" y="4437112"/>
            <a:ext cx="302096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учитель\Desktop\Награждение у Главы - копия\HYQuqn1oiZ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5681"/>
            <a:ext cx="1148358" cy="108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8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5157192"/>
            <a:ext cx="8229600" cy="1143000"/>
          </a:xfrm>
        </p:spPr>
        <p:txBody>
          <a:bodyPr/>
          <a:lstStyle/>
          <a:p>
            <a:r>
              <a:rPr lang="ru-RU" dirty="0" err="1" smtClean="0"/>
              <a:t>Папикян</a:t>
            </a:r>
            <a:r>
              <a:rPr lang="ru-RU" dirty="0" smtClean="0"/>
              <a:t> Нарек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580900" cy="4392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учитель\Desktop\Награждение у Главы - копия\IMG_3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269729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учитель\Desktop\Награждение у Главы - копия\HYQuqn1oiZ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1" y="5189138"/>
            <a:ext cx="1148358" cy="108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6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Петренко Татьяна Александровна</a:t>
            </a:r>
            <a:endParaRPr lang="ru-RU" sz="3600" dirty="0"/>
          </a:p>
        </p:txBody>
      </p:sp>
      <p:pic>
        <p:nvPicPr>
          <p:cNvPr id="5122" name="Picture 2" descr="C:\Users\учитель\Desktop\Награждение у Главы - копия\IMG_32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981"/>
            <a:ext cx="6696744" cy="4469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учитель\Desktop\Награждение у Главы - копия\171714_051711_38_luch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296144" cy="97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Чутченко</a:t>
            </a:r>
            <a:r>
              <a:rPr lang="ru-RU" sz="3600" dirty="0" smtClean="0"/>
              <a:t> Наталья Евгеньевна</a:t>
            </a:r>
            <a:endParaRPr lang="ru-RU" sz="3600" dirty="0"/>
          </a:p>
        </p:txBody>
      </p:sp>
      <p:pic>
        <p:nvPicPr>
          <p:cNvPr id="2050" name="Picture 2" descr="C:\Users\учитель\Desktop\Награждение у Главы - копия\IMG_32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8617"/>
            <a:ext cx="6624736" cy="4421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учитель\Desktop\Награждение у Главы - копия\171714_051711_38_luch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296144" cy="97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9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Хагай</a:t>
            </a:r>
            <a:r>
              <a:rPr lang="ru-RU" sz="3600" dirty="0" smtClean="0"/>
              <a:t> Лариса Ильинична</a:t>
            </a:r>
            <a:endParaRPr lang="ru-RU" sz="3600" dirty="0"/>
          </a:p>
        </p:txBody>
      </p:sp>
      <p:pic>
        <p:nvPicPr>
          <p:cNvPr id="14338" name="Picture 2" descr="C:\Users\учитель\Desktop\Награждение у Главы - копия\IMG_32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76" y="284761"/>
            <a:ext cx="6976824" cy="4656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учитель\Desktop\Награждение у Главы - копия\171714_051711_38_luch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296144" cy="97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2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Миллер Татьяна Петровна</a:t>
            </a:r>
            <a:endParaRPr lang="ru-RU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16796"/>
            <a:ext cx="6904816" cy="4608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учитель\Desktop\Награждение у Главы - копия\171714_051711_38_luch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97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9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Нартова Галина Михайловна</a:t>
            </a:r>
            <a:endParaRPr lang="ru-RU" sz="3600" dirty="0"/>
          </a:p>
        </p:txBody>
      </p:sp>
      <p:pic>
        <p:nvPicPr>
          <p:cNvPr id="9218" name="Picture 2" descr="C:\Users\учитель\Desktop\Награждение у Главы - копия\IMG_32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5" y="476672"/>
            <a:ext cx="7055821" cy="4709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учитель\Desktop\Награждение у Главы - копия\171714_051711_38_luch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296144" cy="97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7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Фатун</a:t>
            </a:r>
            <a:r>
              <a:rPr lang="ru-RU" sz="3600" dirty="0" smtClean="0"/>
              <a:t> Павел Петрович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828"/>
            <a:ext cx="7128792" cy="4757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учитель\Desktop\Награждение у Главы - копия\171714_051711_38_luch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296144" cy="97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4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Фесенко Светлана Валентиновна</a:t>
            </a:r>
            <a:endParaRPr lang="ru-RU" sz="3600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68" y="356930"/>
            <a:ext cx="6760800" cy="4512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учитель\Desktop\Награждение у Главы - копия\171714_051711_38_luch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296144" cy="97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0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Вельмакина</a:t>
            </a:r>
            <a:r>
              <a:rPr lang="ru-RU" sz="3600" dirty="0" smtClean="0"/>
              <a:t> Татьяна Федоровна</a:t>
            </a:r>
            <a:endParaRPr lang="ru-RU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51" y="453048"/>
            <a:ext cx="6401001" cy="4272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44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"/>
          <a:stretch/>
        </p:blipFill>
        <p:spPr bwMode="auto">
          <a:xfrm>
            <a:off x="251520" y="980728"/>
            <a:ext cx="6821349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/>
          <a:stretch/>
        </p:blipFill>
        <p:spPr bwMode="auto">
          <a:xfrm>
            <a:off x="1979712" y="980728"/>
            <a:ext cx="6840760" cy="4392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16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Ступникова</a:t>
            </a:r>
            <a:r>
              <a:rPr lang="ru-RU" sz="3600" dirty="0" smtClean="0"/>
              <a:t> Жанна Евгеньевна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796684" cy="4536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учитель\Desktop\Награждение у Главы - копия\171714_051711_38_luch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296144" cy="97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1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Шопина</a:t>
            </a:r>
            <a:r>
              <a:rPr lang="ru-RU" sz="3600" dirty="0" smtClean="0"/>
              <a:t> Людмила Ивановна</a:t>
            </a:r>
            <a:endParaRPr lang="ru-RU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624982" cy="4421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учитель\Desktop\Награждение у Главы - копия\171714_051711_38_luch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296144" cy="97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8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70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Старцева</a:t>
            </a:r>
            <a:r>
              <a:rPr lang="ru-RU" sz="3600" dirty="0" smtClean="0"/>
              <a:t> Надежда Васильевна</a:t>
            </a:r>
            <a:endParaRPr lang="ru-R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692696"/>
            <a:ext cx="6473495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учитель\Desktop\Награждение у Главы - копия\171714_051711_38_luch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1296144" cy="97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4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066965"/>
            <a:ext cx="6336704" cy="1143000"/>
          </a:xfrm>
        </p:spPr>
        <p:txBody>
          <a:bodyPr/>
          <a:lstStyle/>
          <a:p>
            <a:r>
              <a:rPr lang="ru-RU" dirty="0" smtClean="0"/>
              <a:t>Зинченко Александр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264696" cy="418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учитель\Desktop\Награждение у Главы - копия\IMG_3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3168475" cy="2114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5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846" y="5229200"/>
            <a:ext cx="4989240" cy="1143000"/>
          </a:xfrm>
        </p:spPr>
        <p:txBody>
          <a:bodyPr/>
          <a:lstStyle/>
          <a:p>
            <a:r>
              <a:rPr lang="ru-RU" dirty="0" err="1" smtClean="0"/>
              <a:t>Ризаева</a:t>
            </a:r>
            <a:r>
              <a:rPr lang="ru-RU" dirty="0" smtClean="0"/>
              <a:t> </a:t>
            </a:r>
            <a:r>
              <a:rPr lang="ru-RU" dirty="0" err="1" smtClean="0"/>
              <a:t>Дарина</a:t>
            </a:r>
            <a:endParaRPr lang="ru-RU" dirty="0"/>
          </a:p>
        </p:txBody>
      </p:sp>
      <p:pic>
        <p:nvPicPr>
          <p:cNvPr id="1026" name="Picture 2" descr="C:\Users\учитель\Desktop\Награждение у Главы - копия\IMG_32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68" y="692696"/>
            <a:ext cx="7120840" cy="4752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434" name="Picture 2" descr="C:\Users\учитель\Desktop\Награждение у Главы - копия\IMG_3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492150" cy="233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3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057403"/>
            <a:ext cx="5456808" cy="1143000"/>
          </a:xfrm>
        </p:spPr>
        <p:txBody>
          <a:bodyPr/>
          <a:lstStyle/>
          <a:p>
            <a:r>
              <a:rPr lang="ru-RU" dirty="0" smtClean="0"/>
              <a:t>Поповская Влада</a:t>
            </a:r>
            <a:endParaRPr lang="ru-RU" dirty="0"/>
          </a:p>
        </p:txBody>
      </p:sp>
      <p:pic>
        <p:nvPicPr>
          <p:cNvPr id="6146" name="Picture 2" descr="C:\Users\учитель\Desktop\Награждение у Главы - копия\IMG_32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408712" cy="4277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учитель\Desktop\Награждение у Главы - копия\IMG_3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8" y="4509120"/>
            <a:ext cx="302096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Награждение у Главы - копия\HYQuqn1oiZ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148358" cy="108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3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5301208"/>
            <a:ext cx="8229600" cy="1143000"/>
          </a:xfrm>
        </p:spPr>
        <p:txBody>
          <a:bodyPr/>
          <a:lstStyle/>
          <a:p>
            <a:r>
              <a:rPr lang="ru-RU" dirty="0" err="1" smtClean="0"/>
              <a:t>Стойкова</a:t>
            </a:r>
            <a:r>
              <a:rPr lang="ru-RU" dirty="0" smtClean="0"/>
              <a:t> Белла</a:t>
            </a:r>
            <a:endParaRPr lang="ru-RU" dirty="0"/>
          </a:p>
        </p:txBody>
      </p:sp>
      <p:pic>
        <p:nvPicPr>
          <p:cNvPr id="12290" name="Picture 2" descr="C:\Users\учитель\Desktop\Награждение у Главы - копия\IMG_32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452" y="620687"/>
            <a:ext cx="7012948" cy="4680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учитель\Desktop\Награждение у Главы - копия\IMG_3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165279" cy="2112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учитель\Desktop\Награждение у Главы - копия\HYQuqn1oiZ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148358" cy="108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2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82344"/>
            <a:ext cx="8229600" cy="1143000"/>
          </a:xfrm>
        </p:spPr>
        <p:txBody>
          <a:bodyPr/>
          <a:lstStyle/>
          <a:p>
            <a:r>
              <a:rPr lang="ru-RU" dirty="0" smtClean="0"/>
              <a:t>Фисунова Ангелина</a:t>
            </a:r>
            <a:endParaRPr lang="ru-RU" dirty="0"/>
          </a:p>
        </p:txBody>
      </p:sp>
      <p:pic>
        <p:nvPicPr>
          <p:cNvPr id="10242" name="Picture 2" descr="C:\Users\учитель\Desktop\Награждение у Главы - копия\IMG_32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580900" cy="4392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учитель\Desktop\Награждение у Главы - копия\IMG_3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6" y="4653136"/>
            <a:ext cx="2958618" cy="1974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учитель\Desktop\Награждение у Главы - копия\HYQuqn1oiZ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148358" cy="108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6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читель\Desktop\Награждение у Главы - копия\HYQuqn1oiZ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" y="5661248"/>
            <a:ext cx="1148358" cy="108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5089748"/>
            <a:ext cx="8229600" cy="1143000"/>
          </a:xfrm>
        </p:spPr>
        <p:txBody>
          <a:bodyPr/>
          <a:lstStyle/>
          <a:p>
            <a:r>
              <a:rPr lang="ru-RU" dirty="0" smtClean="0"/>
              <a:t>Жирков Александр</a:t>
            </a:r>
            <a:endParaRPr lang="ru-RU" dirty="0"/>
          </a:p>
        </p:txBody>
      </p:sp>
      <p:pic>
        <p:nvPicPr>
          <p:cNvPr id="3074" name="Picture 2" descr="C:\Users\учитель\Desktop\Награждение у Главы - копия\IMG_324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60" y="476672"/>
            <a:ext cx="6796924" cy="4536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учитель\Desktop\Награждение у Главы - копия\IMG_3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334463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9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229200"/>
            <a:ext cx="8229600" cy="1143000"/>
          </a:xfrm>
        </p:spPr>
        <p:txBody>
          <a:bodyPr/>
          <a:lstStyle/>
          <a:p>
            <a:r>
              <a:rPr lang="ru-RU" dirty="0" smtClean="0"/>
              <a:t>Сергиенко Яна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544776" cy="4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949496" cy="196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учитель\Desktop\Награждение у Главы - копия\HYQuqn1oiZ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148358" cy="108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4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65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Награждения победителей олимпиад Главой Аксайского района Борзенко В.И.</vt:lpstr>
      <vt:lpstr>Презентация PowerPoint</vt:lpstr>
      <vt:lpstr>Зинченко Александр</vt:lpstr>
      <vt:lpstr>Ризаева Дарина</vt:lpstr>
      <vt:lpstr>Поповская Влада</vt:lpstr>
      <vt:lpstr>Стойкова Белла</vt:lpstr>
      <vt:lpstr>Фисунова Ангелина</vt:lpstr>
      <vt:lpstr>Жирков Александр</vt:lpstr>
      <vt:lpstr>Сергиенко Яна</vt:lpstr>
      <vt:lpstr>Здобникова Виктория</vt:lpstr>
      <vt:lpstr>Папикян Нарек</vt:lpstr>
      <vt:lpstr>Петренко Татьяна Александровна</vt:lpstr>
      <vt:lpstr>Чутченко Наталья Евгеньевна</vt:lpstr>
      <vt:lpstr>Хагай Лариса Ильинична</vt:lpstr>
      <vt:lpstr>Миллер Татьяна Петровна</vt:lpstr>
      <vt:lpstr>Нартова Галина Михайловна</vt:lpstr>
      <vt:lpstr>Фатун Павел Петрович</vt:lpstr>
      <vt:lpstr>Фесенко Светлана Валентиновна</vt:lpstr>
      <vt:lpstr>Вельмакина Татьяна Федоровна</vt:lpstr>
      <vt:lpstr>Ступникова Жанна Евгеньевна</vt:lpstr>
      <vt:lpstr>Шопина Людмила Ивановна</vt:lpstr>
      <vt:lpstr>Старцева Надежда Васильевна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Награждения победителей олимпиад Главой Аксайского района</dc:title>
  <dc:creator>учитель</dc:creator>
  <cp:lastModifiedBy>учитель</cp:lastModifiedBy>
  <cp:revision>12</cp:revision>
  <dcterms:created xsi:type="dcterms:W3CDTF">2014-02-28T12:32:22Z</dcterms:created>
  <dcterms:modified xsi:type="dcterms:W3CDTF">2014-03-03T12:43:52Z</dcterms:modified>
</cp:coreProperties>
</file>