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8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3"/>
            <a:ext cx="8208912" cy="280831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27 февраля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2015 года в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Администрации Аксайского района наградили победителей муниципального этапа Всероссийской олимпиады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школьников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6" name="Picture 2" descr="C:\Users\учитель\Desktop\чествование\DSC_85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8"/>
            <a:ext cx="6585248" cy="39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61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60648"/>
            <a:ext cx="7499176" cy="5746643"/>
          </a:xfrm>
        </p:spPr>
        <p:txBody>
          <a:bodyPr>
            <a:noAutofit/>
          </a:bodyPr>
          <a:lstStyle/>
          <a:p>
            <a:pPr marL="685800" indent="-685800"/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Троицкая Яна</a:t>
            </a:r>
          </a:p>
          <a:p>
            <a:pPr marL="685800" indent="-685800"/>
            <a:r>
              <a:rPr lang="ru-RU" sz="5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Шопина</a:t>
            </a:r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Ольга</a:t>
            </a:r>
          </a:p>
          <a:p>
            <a:pPr marL="685800" indent="-685800"/>
            <a:r>
              <a:rPr lang="ru-RU" sz="5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Стойкова</a:t>
            </a:r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Белла</a:t>
            </a:r>
          </a:p>
          <a:p>
            <a:pPr marL="685800" indent="-685800"/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Пушкарева </a:t>
            </a:r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Анастасия</a:t>
            </a:r>
          </a:p>
          <a:p>
            <a:pPr marL="685800" indent="-685800"/>
            <a:r>
              <a:rPr lang="ru-RU" sz="5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Папикян</a:t>
            </a:r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Нарек</a:t>
            </a:r>
          </a:p>
          <a:p>
            <a:pPr marL="685800" indent="-685800"/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Сергиенко Яна</a:t>
            </a:r>
          </a:p>
          <a:p>
            <a:pPr marL="685800" indent="-685800"/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Поповская </a:t>
            </a:r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Влада</a:t>
            </a:r>
            <a:endParaRPr lang="ru-RU" sz="5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3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476672"/>
            <a:ext cx="7272808" cy="6120680"/>
          </a:xfrm>
        </p:spPr>
        <p:txBody>
          <a:bodyPr>
            <a:normAutofit/>
          </a:bodyPr>
          <a:lstStyle/>
          <a:p>
            <a:r>
              <a:rPr lang="ru-RU" sz="5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Армаш</a:t>
            </a:r>
            <a:r>
              <a:rPr lang="ru-RU" sz="5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Елизавета</a:t>
            </a:r>
          </a:p>
          <a:p>
            <a:r>
              <a:rPr lang="ru-RU" sz="5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Гудзенко Ольга</a:t>
            </a:r>
          </a:p>
          <a:p>
            <a:r>
              <a:rPr lang="ru-RU" sz="5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Латышева Валерия</a:t>
            </a:r>
          </a:p>
          <a:p>
            <a:r>
              <a:rPr lang="ru-RU" sz="5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Сергиенко Денис</a:t>
            </a:r>
          </a:p>
          <a:p>
            <a:r>
              <a:rPr lang="ru-RU" sz="5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Мусийченко</a:t>
            </a:r>
            <a:r>
              <a:rPr lang="ru-RU" sz="5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Дмитрий </a:t>
            </a:r>
          </a:p>
          <a:p>
            <a:r>
              <a:rPr lang="ru-RU" sz="5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Гавриленко </a:t>
            </a:r>
            <a:r>
              <a:rPr lang="ru-RU" sz="5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Владена</a:t>
            </a:r>
            <a:endParaRPr lang="ru-RU" sz="5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33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619672" y="404664"/>
            <a:ext cx="6408712" cy="576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Талантливых ребят приветствовал первый заместитель Главы Администрации Аксайского района Константин Доморовский. </a:t>
            </a:r>
          </a:p>
        </p:txBody>
      </p:sp>
    </p:spTree>
    <p:extLst>
      <p:ext uri="{BB962C8B-B14F-4D97-AF65-F5344CB8AC3E}">
        <p14:creationId xmlns:p14="http://schemas.microsoft.com/office/powerpoint/2010/main" val="115003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7784" y="5301208"/>
            <a:ext cx="4474840" cy="1143000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Стойкова</a:t>
            </a:r>
            <a:r>
              <a:rPr lang="ru-RU" sz="4000" dirty="0" smtClean="0"/>
              <a:t> Белла</a:t>
            </a:r>
            <a:endParaRPr lang="ru-RU" sz="4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6306462" cy="4176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390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23728" y="260648"/>
            <a:ext cx="483488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Латышева Валерия</a:t>
            </a:r>
            <a:endParaRPr lang="ru-RU" sz="4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956091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652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23728" y="4941168"/>
            <a:ext cx="5241776" cy="1143000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Мусийченко</a:t>
            </a:r>
            <a:r>
              <a:rPr lang="ru-RU" sz="3600" dirty="0" smtClean="0"/>
              <a:t> Дмитрий</a:t>
            </a:r>
            <a:endParaRPr lang="ru-RU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7920880" cy="572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740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</TotalTime>
  <Words>60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Стойкова Белла</vt:lpstr>
      <vt:lpstr>Латышева Валерия</vt:lpstr>
      <vt:lpstr>Мусийченко Дмитрий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6</cp:revision>
  <dcterms:created xsi:type="dcterms:W3CDTF">2015-04-16T09:56:54Z</dcterms:created>
  <dcterms:modified xsi:type="dcterms:W3CDTF">2015-04-24T10:51:31Z</dcterms:modified>
</cp:coreProperties>
</file>